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6" r:id="rId2"/>
    <p:sldId id="282" r:id="rId3"/>
    <p:sldId id="338" r:id="rId4"/>
    <p:sldId id="327" r:id="rId5"/>
    <p:sldId id="331" r:id="rId6"/>
    <p:sldId id="328" r:id="rId7"/>
    <p:sldId id="329" r:id="rId8"/>
    <p:sldId id="330" r:id="rId9"/>
    <p:sldId id="332" r:id="rId10"/>
    <p:sldId id="333" r:id="rId11"/>
    <p:sldId id="326" r:id="rId12"/>
    <p:sldId id="323" r:id="rId13"/>
    <p:sldId id="336" r:id="rId14"/>
    <p:sldId id="335" r:id="rId15"/>
    <p:sldId id="339" r:id="rId16"/>
    <p:sldId id="340" r:id="rId1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>
    <p:extLst>
      <p:ext uri="{19B8F6BF-5375-455C-9EA6-DF929625EA0E}">
        <p15:presenceInfo xmlns="" xmlns:p15="http://schemas.microsoft.com/office/powerpoint/2012/main" userId="935140c008157b4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91" autoAdjust="0"/>
    <p:restoredTop sz="94660"/>
  </p:normalViewPr>
  <p:slideViewPr>
    <p:cSldViewPr snapToGrid="0">
      <p:cViewPr>
        <p:scale>
          <a:sx n="70" d="100"/>
          <a:sy n="70" d="100"/>
        </p:scale>
        <p:origin x="-486" y="-8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4C3B7-8FBF-4C97-BA98-41D47A67F3C8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F11DF-B298-4288-A5B8-541C272C94F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F11DF-B298-4288-A5B8-541C272C94FD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AC93C90E-12B3-4024-AAFE-4E60E573C0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="" xmlns:a16="http://schemas.microsoft.com/office/drawing/2014/main" id="{0BE1F9D4-C5A6-5FF4-0B75-0D7A18465F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B4DB0722-E72E-1AE1-6756-0AE32873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9A23DA1B-F81C-B392-BA54-FE687E815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4D326653-5FFC-85A0-4A79-6E31EBA9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983745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C2360808-62D8-BB25-8AE6-C4E302796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="" xmlns:a16="http://schemas.microsoft.com/office/drawing/2014/main" id="{663C5B58-E511-8E6A-2101-6A70A11ADA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6DBE5216-996D-C126-5361-0F2A4DAAF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9DE94F8A-DCBE-217B-2646-D55FB6A06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AE6A5191-B402-6D31-2601-441DB86F5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02327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="" xmlns:a16="http://schemas.microsoft.com/office/drawing/2014/main" id="{13C6DB89-08B7-5955-03BB-A1100381F8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="" xmlns:a16="http://schemas.microsoft.com/office/drawing/2014/main" id="{4D774F2E-9503-4254-EAE9-DEA890E843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B7DCCB6A-25C5-4D17-4170-56D7B3C22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5EC8CCFA-C5DC-26EC-D834-F5A6121B6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8278DE24-0AE7-1165-488B-38A9E0DFA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242969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12A45DDD-C35A-9298-90AB-50CC9FDE8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A7984503-DAB8-9B7B-5BF6-0AAFAF037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0C064791-25FD-F317-6EF0-BBC3A131B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466E86B3-4A3D-9DCB-77C8-9DB6F7A91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D138196E-9731-44E8-7E38-E1D618C0D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6762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ACFBC754-134B-B223-B295-244FB5457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DA605968-84A4-61C1-5BFE-8B236E8FF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F64800DA-7453-B69E-F80E-E0AEE649B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B5D01724-7EEF-8396-B8A5-6C010B2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03D4D29F-F476-F01F-0744-408236546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821999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7845A832-9899-AF9C-D695-FD614FA6D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E631E9E2-8E86-3464-A58B-DA7EFCBC6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="" xmlns:a16="http://schemas.microsoft.com/office/drawing/2014/main" id="{F91F0C64-2E95-91B6-0CD6-B3FE05A01E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="" xmlns:a16="http://schemas.microsoft.com/office/drawing/2014/main" id="{D96D8C95-1D9D-3B6A-35D8-BB7A0D729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="" xmlns:a16="http://schemas.microsoft.com/office/drawing/2014/main" id="{A1E2BBCB-73C1-7782-DF1A-2ACC03BD3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="" xmlns:a16="http://schemas.microsoft.com/office/drawing/2014/main" id="{55241C89-48D1-28DB-39CB-7B5953AAE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216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06E5D510-F053-1A43-87B0-43D51B7F0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016AF0FA-C4EE-3CF6-72CC-13787676DF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="" xmlns:a16="http://schemas.microsoft.com/office/drawing/2014/main" id="{ECE09460-5C59-6076-A567-BE3DF55EB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="" xmlns:a16="http://schemas.microsoft.com/office/drawing/2014/main" id="{B55FD82C-EE4E-C1AA-1677-CB6DE9193F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="" xmlns:a16="http://schemas.microsoft.com/office/drawing/2014/main" id="{3CAB29CB-E273-506A-6944-42E2F95BB9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="" xmlns:a16="http://schemas.microsoft.com/office/drawing/2014/main" id="{D4A2F131-8CD5-6517-E146-EA767E317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="" xmlns:a16="http://schemas.microsoft.com/office/drawing/2014/main" id="{19030355-2512-AF91-0263-11128F2F5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="" xmlns:a16="http://schemas.microsoft.com/office/drawing/2014/main" id="{1FF8911E-2E99-51B1-EB22-A9C92C12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318009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7460EC56-134B-78F3-DC28-E59A49374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="" xmlns:a16="http://schemas.microsoft.com/office/drawing/2014/main" id="{7851081C-FA1C-D14F-CF68-37366C7B4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="" xmlns:a16="http://schemas.microsoft.com/office/drawing/2014/main" id="{C902E055-2DC1-D16C-5F05-52AF24AE6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="" xmlns:a16="http://schemas.microsoft.com/office/drawing/2014/main" id="{BD36FB82-37A4-B27C-C54C-E53D06F3E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668246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="" xmlns:a16="http://schemas.microsoft.com/office/drawing/2014/main" id="{A97BFD77-E2C5-49E2-7C86-94E300DC0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83FF25B6-CDA2-E6A1-902A-93BDD210A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CA5DCAE7-A6D4-418D-F7D3-1A40180DF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33825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DD2DBE01-6F7B-2F14-F790-87ABBA721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0B96FF05-7BDD-0F88-089E-4AF50C42B1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="" xmlns:a16="http://schemas.microsoft.com/office/drawing/2014/main" id="{75015101-8B2E-6748-9269-39D7D8C98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="" xmlns:a16="http://schemas.microsoft.com/office/drawing/2014/main" id="{E6F103DA-00B9-D0BE-D1FA-59AE4C61E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="" xmlns:a16="http://schemas.microsoft.com/office/drawing/2014/main" id="{0B32B9F6-AB3F-C95A-94AD-ECF1E9522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="" xmlns:a16="http://schemas.microsoft.com/office/drawing/2014/main" id="{80DE33E1-1E29-C1D6-4311-FE06384F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16195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0EA8DF43-3A20-8CEE-4D43-DA136CCA9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="" xmlns:a16="http://schemas.microsoft.com/office/drawing/2014/main" id="{21514191-A68D-2495-DF9C-8C79419758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="" xmlns:a16="http://schemas.microsoft.com/office/drawing/2014/main" id="{F7050CAE-F7AC-200C-4267-F49E4DC06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="" xmlns:a16="http://schemas.microsoft.com/office/drawing/2014/main" id="{96E77A60-388D-1494-ED2D-9B6F5A920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="" xmlns:a16="http://schemas.microsoft.com/office/drawing/2014/main" id="{B020FB54-DFE9-8958-AAD5-93DCB0236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="" xmlns:a16="http://schemas.microsoft.com/office/drawing/2014/main" id="{45553631-12E4-0566-C695-4EEBB1151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46671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="" xmlns:a16="http://schemas.microsoft.com/office/drawing/2014/main" id="{85389099-805C-6579-D9BD-B406A7632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B5D43CA8-81F0-10C7-719D-95BAB035B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68A57F8C-1D1D-EE6A-582C-67DC13454A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686E0-E1FC-4C93-B525-41CFCB41B09C}" type="datetimeFigureOut">
              <a:rPr lang="zh-TW" altLang="en-US" smtClean="0"/>
              <a:pPr/>
              <a:t>2023/6/14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C07FDECC-471F-CFA2-A32E-D3B2FDCA74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F1F928C2-DDA8-6CB0-0C7A-4F5A2A1918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DE2C6-EFC0-446B-9C20-009425F1F18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303313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3478;&#24237;&#29983;&#27963;&#28040;&#36027;&#34892;&#28858;&#35352;&#37636;&#21934;I.docx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買食物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16868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買食物-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9768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買食物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6351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買食物-12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713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買食物-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33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買食物-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72116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買食物-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0596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買食物-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買食物-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57224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買食物-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7529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買食物-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652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買食物-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26914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買食物-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5823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買食物-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3005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買食物-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5387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買食物-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54885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16</Words>
  <Application>Microsoft Office PowerPoint</Application>
  <PresentationFormat>自訂</PresentationFormat>
  <Paragraphs>16</Paragraphs>
  <Slides>16</Slides>
  <Notes>16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17" baseType="lpstr"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塑膠垃圾---連環殺手</dc:title>
  <dc:creator>fujhe</dc:creator>
  <cp:lastModifiedBy>MIS</cp:lastModifiedBy>
  <cp:revision>105</cp:revision>
  <dcterms:created xsi:type="dcterms:W3CDTF">2023-01-09T22:49:41Z</dcterms:created>
  <dcterms:modified xsi:type="dcterms:W3CDTF">2023-06-14T00:58:17Z</dcterms:modified>
</cp:coreProperties>
</file>